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n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dcdc3bb603eee1c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dcdc3bb603eee1c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dcdc3bb603eee1c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dcdc3bb603eee1c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dcdc3bb603eee1c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dcdc3bb603eee1c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dcdc3bb603eee1c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dcdc3bb603eee1c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type="title">
  <p:cSld name="TITLE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86" name="Google Shape;86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87" name="Google Shape;87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Число-заголовок">
  <p:cSld name="BIG_NUMBER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1" name="Google Shape;121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2" name="Google Shape;12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Чистый" type="blank">
  <p:cSld name="BLANK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Название раздела" type="secHead">
  <p:cSld name="SECTION_HEADER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90" name="Google Shape;9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текст" type="tx">
  <p:cSld name="TITLE_AND_BOD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3" name="Google Shape;93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4" name="Google Shape;9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два столбца" type="twoColTx">
  <p:cSld name="TITLE_AND_TWO_COLUMN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8" name="Google Shape;98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9" name="Google Shape;9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2" name="Google Shape;10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дин столбец">
  <p:cSld name="ONE_COLUMN_TEX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5" name="Google Shape;105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06" name="Google Shape;10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сновная мысль">
  <p:cSld name="MAIN_POIN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9" name="Google Shape;109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 и описание">
  <p:cSld name="SECTION_TITLE_AND_DESCRIPTION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13" name="Google Shape;113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14" name="Google Shape;114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5" name="Google Shape;11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одпись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18" name="Google Shape;11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2" name="Google Shape;82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3" name="Google Shape;83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Фото отчет</a:t>
            </a:r>
            <a:endParaRPr/>
          </a:p>
        </p:txBody>
      </p:sp>
      <p:sp>
        <p:nvSpPr>
          <p:cNvPr id="130" name="Google Shape;130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Краткосрочная образовательная программа “Медсестра” (медбрат)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8975" y="152400"/>
            <a:ext cx="594644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2107576" y="-479850"/>
            <a:ext cx="5011874" cy="5963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7675" y="152400"/>
            <a:ext cx="5992850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0475" y="152400"/>
            <a:ext cx="6006401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